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ítulo e conteúdo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ítulo e texto vertical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ítulo e texto verticai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Slide de título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Cabeçalho da Seção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uas Partes de Conteúdo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ção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omente título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m branco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údo com Legenda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m com Legenda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jpg"/><Relationship Id="rId4" Type="http://schemas.openxmlformats.org/officeDocument/2006/relationships/image" Target="../media/image0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jpg"/><Relationship Id="rId4" Type="http://schemas.openxmlformats.org/officeDocument/2006/relationships/image" Target="../media/image0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8.jpg"/><Relationship Id="rId4" Type="http://schemas.openxmlformats.org/officeDocument/2006/relationships/image" Target="../media/image0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06.jpg"/><Relationship Id="rId5" Type="http://schemas.openxmlformats.org/officeDocument/2006/relationships/image" Target="../media/image07.jpg"/><Relationship Id="rId6" Type="http://schemas.openxmlformats.org/officeDocument/2006/relationships/image" Target="../media/image10.jpg"/><Relationship Id="rId7" Type="http://schemas.openxmlformats.org/officeDocument/2006/relationships/image" Target="../media/image09.jpg"/><Relationship Id="rId8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838200" y="500062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Shape 8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500062"/>
            <a:ext cx="4648198" cy="567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65303" y="500062"/>
            <a:ext cx="4964596" cy="5676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3348" y="1825625"/>
            <a:ext cx="4334255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35412" y="1825625"/>
            <a:ext cx="4261103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Shape 9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8688" y="1825624"/>
            <a:ext cx="5504687" cy="4833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Shape 10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5103" y="1825625"/>
            <a:ext cx="3651052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26157" y="1825625"/>
            <a:ext cx="4691269" cy="4351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2469950" y="179669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Shape 1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7796" y="-26847"/>
            <a:ext cx="3487164" cy="3037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386" y="2890025"/>
            <a:ext cx="4571208" cy="3847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07798" y="3010466"/>
            <a:ext cx="3465563" cy="3847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94961" y="3010466"/>
            <a:ext cx="3514930" cy="3727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3388" y="7994"/>
            <a:ext cx="4571206" cy="2882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238164" y="0"/>
            <a:ext cx="3471729" cy="3010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